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135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49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0846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851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698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698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54632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684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4923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684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4923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55615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381127"/>
            <a:ext cx="7886700" cy="123126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663825"/>
            <a:ext cx="7886700" cy="40417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1175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34061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2795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2676525"/>
            <a:ext cx="3886200" cy="39909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2676525"/>
            <a:ext cx="3886200" cy="39909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700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2922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26082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3432175"/>
            <a:ext cx="3868340" cy="32573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26082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3432175"/>
            <a:ext cx="3887391" cy="32573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67489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3049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667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548898"/>
            <a:ext cx="2949178" cy="1223208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548898"/>
            <a:ext cx="4629150" cy="504198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779292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5052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620254"/>
            <a:ext cx="2949178" cy="1287372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620254"/>
            <a:ext cx="4629150" cy="5091024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907626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59512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627632"/>
          </a:xfrm>
          <a:prstGeom prst="rect">
            <a:avLst/>
          </a:prstGeom>
        </p:spPr>
      </p:pic>
      <p:sp>
        <p:nvSpPr>
          <p:cNvPr id="3" name="Text Box 5"/>
          <p:cNvSpPr txBox="1">
            <a:spLocks noChangeArrowheads="1"/>
          </p:cNvSpPr>
          <p:nvPr userDrawn="1"/>
        </p:nvSpPr>
        <p:spPr bwMode="auto">
          <a:xfrm>
            <a:off x="1328614" y="848986"/>
            <a:ext cx="7454902" cy="61912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37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Narrow" charset="0"/>
                <a:ea typeface="Calibri" panose="020F0502020204030204" pitchFamily="34" charset="0"/>
                <a:cs typeface="Times New Roman" panose="02020603050405020304" pitchFamily="18" charset="0"/>
              </a:rPr>
              <a:t>2017 - FAMA Spring Meeting</a:t>
            </a:r>
            <a:endParaRPr kumimoji="0" lang="en-US" altLang="en-US" sz="2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1971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08525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6" r:id="rId7"/>
    <p:sldLayoutId id="2147483667" r:id="rId8"/>
    <p:sldLayoutId id="2147483670" r:id="rId9"/>
    <p:sldLayoutId id="2147483652" r:id="rId10"/>
    <p:sldLayoutId id="214748365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wigZsFypdyI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 txBox="1">
            <a:spLocks/>
          </p:cNvSpPr>
          <p:nvPr/>
        </p:nvSpPr>
        <p:spPr>
          <a:xfrm>
            <a:off x="298940" y="2769576"/>
            <a:ext cx="8502162" cy="362243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altLang="en-US" sz="4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Brian Shul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From Butterflies to Blackbirds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US" altLang="en-US" sz="2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u="sng" dirty="0">
                <a:hlinkClick r:id="rId2"/>
              </a:rPr>
              <a:t>https://www.youtube.com/watch?v=wigZsFypdyI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2674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239</TotalTime>
  <Words>19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Helvetica Narrow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Dave Durstine</dc:creator>
  <cp:lastModifiedBy>Sonya</cp:lastModifiedBy>
  <cp:revision>40</cp:revision>
  <dcterms:created xsi:type="dcterms:W3CDTF">2016-02-19T15:19:01Z</dcterms:created>
  <dcterms:modified xsi:type="dcterms:W3CDTF">2017-03-30T18:24:33Z</dcterms:modified>
</cp:coreProperties>
</file>