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49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46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5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8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8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63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684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4923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684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4923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561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1127"/>
            <a:ext cx="7886700" cy="12312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404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7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406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95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76525"/>
            <a:ext cx="3886200" cy="3990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676525"/>
            <a:ext cx="3886200" cy="3990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922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6082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32175"/>
            <a:ext cx="3868340" cy="32573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6082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32175"/>
            <a:ext cx="3887391" cy="32573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748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49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6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48898"/>
            <a:ext cx="2949178" cy="122320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48898"/>
            <a:ext cx="4629150" cy="504198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9292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5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620254"/>
            <a:ext cx="2949178" cy="128737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620254"/>
            <a:ext cx="4629150" cy="50910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07626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51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27632"/>
          </a:xfrm>
          <a:prstGeom prst="rect">
            <a:avLst/>
          </a:prstGeom>
        </p:spPr>
      </p:pic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328614" y="848986"/>
            <a:ext cx="7454902" cy="6191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arrow" charset="0"/>
                <a:ea typeface="Calibri" panose="020F0502020204030204" pitchFamily="34" charset="0"/>
                <a:cs typeface="Times New Roman" panose="02020603050405020304" pitchFamily="18" charset="0"/>
              </a:rPr>
              <a:t>2017 - FAMA Spring Meeting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7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52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  <p:sldLayoutId id="2147483652" r:id="rId10"/>
    <p:sldLayoutId id="21474836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igZsFypdyI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298940" y="2769576"/>
            <a:ext cx="8502162" cy="36224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 Shul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From Butterflies to Blackbirds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https://www.youtube.com/watch?v=wigZsFypdyI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6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19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Narrow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Durstine</dc:creator>
  <cp:lastModifiedBy>Sonya</cp:lastModifiedBy>
  <cp:revision>40</cp:revision>
  <dcterms:created xsi:type="dcterms:W3CDTF">2016-02-19T15:19:01Z</dcterms:created>
  <dcterms:modified xsi:type="dcterms:W3CDTF">2017-03-30T18:24:33Z</dcterms:modified>
</cp:coreProperties>
</file>